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4E460-F592-4E57-A723-89EB53EB740E}" type="datetimeFigureOut">
              <a:rPr lang="en-US" smtClean="0"/>
              <a:pPr/>
              <a:t>3/27/2013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127C5-2682-41E2-A42C-EA76D6363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1940s%20Video%20Clips/V%20for%20Victory%20Production%20Number%20w_%20Ann%20Miller%20(1943).mp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1940s%20Video%20Clips/Yankee%20Doodle%20Dandy%20-%20James%20Cagney%20-%20Mickey%20Rooney%20-%20Judy%20Garland%20-%20HQ.mp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1940s%20Video%20Clips/Danny%20Kaye%20-%20The%20Ugly%20Duckling.mp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1940s%20Video%20Clips/Bing%20Sings%20_The%20Bells%20of%20St.%20Mary's_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1940s%20Video%20Clips/Gene%20Kelly%20with%20Tom%20and%20Jerry.mp4" TargetMode="External"/><Relationship Id="rId2" Type="http://schemas.openxmlformats.org/officeDocument/2006/relationships/hyperlink" Target="1940s%20Video%20Clips/Judy%20Garland%20&amp;%20Gene%20Kelly%20-%20For%20Me%20And%20My%20Gal%20(For%20Me%20And%20My%20Gal,%201942).mp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1940s%20Video%20Clips/It's%20A%20Grand%20Night%20for%20Singing.mp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1940s%20Video%20Clips/Deanna%20Durbin%20-%20Spring%20Parade%20(When%20April%20Sings).mp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30425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1940s Screen </a:t>
            </a:r>
            <a:r>
              <a:rPr lang="en-US" sz="4800" dirty="0" smtClean="0"/>
              <a:t>Musicals</a:t>
            </a:r>
            <a:endParaRPr lang="en-US" sz="4800" dirty="0"/>
          </a:p>
        </p:txBody>
      </p:sp>
      <p:pic>
        <p:nvPicPr>
          <p:cNvPr id="10242" name="Picture 2" descr="http://upload.wikimedia.org/wikipedia/en/thumb/0/0d/Anchors_aweigh.jpg/220px-Anchors_awei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11" y="66502"/>
            <a:ext cx="1846889" cy="2829098"/>
          </a:xfrm>
          <a:prstGeom prst="rect">
            <a:avLst/>
          </a:prstGeom>
          <a:noFill/>
        </p:spPr>
      </p:pic>
      <p:pic>
        <p:nvPicPr>
          <p:cNvPr id="10244" name="Picture 4" descr="http://1.bp.blogspot.com/-wZ1cjqlbOfs/UBY5TQcLWUI/AAAAAAAABHg/H3hdPnFb5gU/s1600/For_me_and_my_gal_Turner7438381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04800"/>
            <a:ext cx="2332652" cy="2286000"/>
          </a:xfrm>
          <a:prstGeom prst="rect">
            <a:avLst/>
          </a:prstGeom>
          <a:noFill/>
        </p:spPr>
      </p:pic>
      <p:pic>
        <p:nvPicPr>
          <p:cNvPr id="10246" name="Picture 6" descr="https://encrypted-tbn0.gstatic.com/images?q=tbn:ANd9GcSfQmwhv9I3eRDYeEHFYCgmEogyMAswaKolERy4FlbZjkESIqWAqiLH99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169983"/>
            <a:ext cx="1524000" cy="2344617"/>
          </a:xfrm>
          <a:prstGeom prst="rect">
            <a:avLst/>
          </a:prstGeom>
          <a:noFill/>
        </p:spPr>
      </p:pic>
      <p:pic>
        <p:nvPicPr>
          <p:cNvPr id="10248" name="Picture 8" descr="http://upload.wikimedia.org/wikipedia/en/thumb/2/23/Yankee_Doodle_Dandy_poster.jpeg/220px-Yankee_Doodle_Dandy_poster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362325"/>
            <a:ext cx="2095500" cy="3267075"/>
          </a:xfrm>
          <a:prstGeom prst="rect">
            <a:avLst/>
          </a:prstGeom>
          <a:noFill/>
        </p:spPr>
      </p:pic>
      <p:pic>
        <p:nvPicPr>
          <p:cNvPr id="10250" name="Picture 10" descr="http://upload.wikimedia.org/wikipedia/en/9/9c/Starfair1945post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3733800"/>
            <a:ext cx="1905000" cy="2819401"/>
          </a:xfrm>
          <a:prstGeom prst="rect">
            <a:avLst/>
          </a:prstGeom>
          <a:noFill/>
        </p:spPr>
      </p:pic>
      <p:pic>
        <p:nvPicPr>
          <p:cNvPr id="10252" name="Picture 12" descr="http://upload.wikimedia.org/wikipedia/en/thumb/8/86/Spring_Parade_FilmPoster.jpeg/220px-Spring_Parade_FilmPoster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3276600"/>
            <a:ext cx="2095500" cy="318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Hollywood's most cost-conscious studio </a:t>
            </a:r>
            <a:r>
              <a:rPr lang="en-US" dirty="0" smtClean="0"/>
              <a:t>made low budget comedies and action films</a:t>
            </a:r>
          </a:p>
          <a:p>
            <a:pPr lvl="1"/>
            <a:r>
              <a:rPr lang="en-US" dirty="0" smtClean="0"/>
              <a:t>Also film black &amp; white wartime musicals featuring </a:t>
            </a:r>
            <a:r>
              <a:rPr lang="en-US" b="1" dirty="0" smtClean="0"/>
              <a:t>Anne Miller</a:t>
            </a:r>
            <a:r>
              <a:rPr lang="en-US" dirty="0" smtClean="0"/>
              <a:t>, a tap dancer (moved to MGM)</a:t>
            </a:r>
          </a:p>
          <a:p>
            <a:pPr lvl="1"/>
            <a:r>
              <a:rPr lang="en-US" dirty="0" smtClean="0"/>
              <a:t>Productions looked cheap</a:t>
            </a:r>
          </a:p>
          <a:p>
            <a:r>
              <a:rPr lang="en-US" dirty="0" smtClean="0"/>
              <a:t>Most memorable wartime musical was </a:t>
            </a:r>
            <a:r>
              <a:rPr lang="en-US" i="1" dirty="0" smtClean="0"/>
              <a:t>Cover Girl</a:t>
            </a:r>
            <a:r>
              <a:rPr lang="en-US" dirty="0" smtClean="0"/>
              <a:t> (1944), the story of a Brooklyn nightclub dancer who becomes a top magazine model</a:t>
            </a:r>
          </a:p>
          <a:p>
            <a:pPr lvl="1"/>
            <a:r>
              <a:rPr lang="en-US" dirty="0" smtClean="0"/>
              <a:t>Starred Gene Kelly on loan from MGM</a:t>
            </a:r>
          </a:p>
          <a:p>
            <a:pPr lvl="1"/>
            <a:r>
              <a:rPr lang="en-US" dirty="0" smtClean="0"/>
              <a:t>Movie was such a hit that MGM would never loan Kelly out again form a musical role</a:t>
            </a:r>
          </a:p>
        </p:txBody>
      </p:sp>
      <p:sp>
        <p:nvSpPr>
          <p:cNvPr id="4" name="Film">
            <a:hlinkClick r:id="rId2" action="ppaction://hlinkfile"/>
          </p:cNvPr>
          <p:cNvSpPr>
            <a:spLocks noEditPoints="1" noChangeArrowheads="1"/>
          </p:cNvSpPr>
          <p:nvPr/>
        </p:nvSpPr>
        <p:spPr bwMode="auto">
          <a:xfrm>
            <a:off x="7848600" y="228600"/>
            <a:ext cx="762000" cy="1371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WWII: “Yankee Doodle Do or Die”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Throughout the 1940s, America was either preparing for, fighting in, or recovering from WWII</a:t>
            </a:r>
          </a:p>
          <a:p>
            <a:pPr lvl="1"/>
            <a:r>
              <a:rPr lang="en-US" dirty="0" smtClean="0"/>
              <a:t>Need breaks from reality, humor, and praise for “American values”</a:t>
            </a:r>
          </a:p>
          <a:p>
            <a:r>
              <a:rPr lang="en-US" dirty="0" smtClean="0"/>
              <a:t>Movie stars that serve in battle</a:t>
            </a:r>
          </a:p>
          <a:p>
            <a:pPr lvl="1"/>
            <a:r>
              <a:rPr lang="en-US" dirty="0" smtClean="0"/>
              <a:t>Clark Gable (Rhett Butler from </a:t>
            </a:r>
            <a:r>
              <a:rPr lang="en-US" i="1" dirty="0" smtClean="0"/>
              <a:t>Gone With the Wind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James Stewart (George Bailey from </a:t>
            </a:r>
            <a:r>
              <a:rPr lang="en-US" i="1" dirty="0" smtClean="0"/>
              <a:t>It’s a Wonderful Life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Musical screen stars tour military camps, sell war bonds</a:t>
            </a:r>
          </a:p>
          <a:p>
            <a:r>
              <a:rPr lang="en-US" dirty="0" smtClean="0"/>
              <a:t>Hollywood’s musicals provided morale boost before, during, and after the war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Musical songs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songs were key </a:t>
            </a:r>
            <a:r>
              <a:rPr lang="en-US" dirty="0" smtClean="0"/>
              <a:t>attractions</a:t>
            </a:r>
          </a:p>
          <a:p>
            <a:r>
              <a:rPr lang="en-US" dirty="0" smtClean="0"/>
              <a:t>F</a:t>
            </a:r>
            <a:r>
              <a:rPr lang="en-US" dirty="0" smtClean="0"/>
              <a:t>ilm songs of the 1940s </a:t>
            </a:r>
            <a:r>
              <a:rPr lang="en-US" dirty="0" smtClean="0"/>
              <a:t>frequently topped the pop </a:t>
            </a:r>
            <a:r>
              <a:rPr lang="en-US" dirty="0" smtClean="0"/>
              <a:t>charts</a:t>
            </a:r>
          </a:p>
          <a:p>
            <a:r>
              <a:rPr lang="en-US" dirty="0" smtClean="0"/>
              <a:t>M</a:t>
            </a:r>
            <a:r>
              <a:rPr lang="en-US" dirty="0" smtClean="0"/>
              <a:t>ost </a:t>
            </a:r>
            <a:r>
              <a:rPr lang="en-US" dirty="0" smtClean="0"/>
              <a:t>popular songwriters of the era all wrote for Hollywood, </a:t>
            </a:r>
            <a:r>
              <a:rPr lang="en-US" dirty="0" smtClean="0"/>
              <a:t>including Irving Berlin</a:t>
            </a:r>
            <a:r>
              <a:rPr lang="en-US" dirty="0" smtClean="0"/>
              <a:t>, </a:t>
            </a:r>
            <a:r>
              <a:rPr lang="en-US" dirty="0" smtClean="0"/>
              <a:t>Cole Porter, Harry Warren</a:t>
            </a:r>
            <a:r>
              <a:rPr lang="en-US" dirty="0" smtClean="0"/>
              <a:t>, </a:t>
            </a:r>
            <a:r>
              <a:rPr lang="en-US" dirty="0" smtClean="0"/>
              <a:t>&amp; Rodgers </a:t>
            </a:r>
            <a:r>
              <a:rPr lang="en-US" dirty="0" smtClean="0"/>
              <a:t>and </a:t>
            </a:r>
            <a:r>
              <a:rPr lang="en-US" dirty="0" smtClean="0"/>
              <a:t>Hammerstein</a:t>
            </a:r>
          </a:p>
          <a:p>
            <a:pPr lvl="1"/>
            <a:r>
              <a:rPr lang="en-US" dirty="0" smtClean="0"/>
              <a:t>M</a:t>
            </a:r>
            <a:r>
              <a:rPr lang="en-US" dirty="0" smtClean="0"/>
              <a:t>any </a:t>
            </a:r>
            <a:r>
              <a:rPr lang="en-US" dirty="0" smtClean="0"/>
              <a:t>of the biggest hit songs of the World War II era ("White </a:t>
            </a:r>
            <a:r>
              <a:rPr lang="en-US" dirty="0" smtClean="0"/>
              <a:t>Christmas,” etc</a:t>
            </a:r>
            <a:r>
              <a:rPr lang="en-US" dirty="0" smtClean="0"/>
              <a:t>.) were introduced on screen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Warner Bros. Studio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i="1" dirty="0" smtClean="0"/>
              <a:t>Y</a:t>
            </a:r>
            <a:r>
              <a:rPr lang="en-US" i="1" dirty="0" smtClean="0"/>
              <a:t>ankee Doodle Dandy</a:t>
            </a:r>
            <a:r>
              <a:rPr lang="en-US" dirty="0" smtClean="0"/>
              <a:t> (1942)</a:t>
            </a:r>
          </a:p>
          <a:p>
            <a:pPr lvl="1"/>
            <a:r>
              <a:rPr lang="en-US" dirty="0" smtClean="0"/>
              <a:t>Biographical musical film about George Cohan</a:t>
            </a:r>
          </a:p>
          <a:p>
            <a:pPr lvl="1"/>
            <a:r>
              <a:rPr lang="en-US" dirty="0" smtClean="0"/>
              <a:t>Starred James Cagney (won an Oscar for performance)</a:t>
            </a:r>
          </a:p>
          <a:p>
            <a:pPr lvl="1"/>
            <a:r>
              <a:rPr lang="en-US" dirty="0" smtClean="0"/>
              <a:t>Provided morale booster for a nation at war</a:t>
            </a:r>
          </a:p>
          <a:p>
            <a:pPr lvl="1"/>
            <a:r>
              <a:rPr lang="en-US" dirty="0" smtClean="0"/>
              <a:t>Filmed in black and white (budget conscious)</a:t>
            </a:r>
          </a:p>
          <a:p>
            <a:r>
              <a:rPr lang="en-US" dirty="0" smtClean="0"/>
              <a:t>Other famous non-musical film: </a:t>
            </a:r>
            <a:r>
              <a:rPr lang="en-US" i="1" dirty="0" smtClean="0"/>
              <a:t>Casablanca</a:t>
            </a:r>
            <a:r>
              <a:rPr lang="en-US" dirty="0" smtClean="0"/>
              <a:t> (1942)</a:t>
            </a:r>
          </a:p>
        </p:txBody>
      </p:sp>
      <p:sp>
        <p:nvSpPr>
          <p:cNvPr id="4" name="Film">
            <a:hlinkClick r:id="rId2" action="ppaction://hlinkfile"/>
          </p:cNvPr>
          <p:cNvSpPr>
            <a:spLocks noEditPoints="1" noChangeArrowheads="1"/>
          </p:cNvSpPr>
          <p:nvPr/>
        </p:nvSpPr>
        <p:spPr bwMode="auto">
          <a:xfrm>
            <a:off x="7467600" y="228600"/>
            <a:ext cx="1219200" cy="1905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Goldwyn/RKO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Broadway star Danny Kaye</a:t>
            </a:r>
          </a:p>
          <a:p>
            <a:pPr lvl="1"/>
            <a:r>
              <a:rPr lang="en-US" dirty="0" smtClean="0"/>
              <a:t>Starred in </a:t>
            </a:r>
            <a:r>
              <a:rPr lang="en-US" i="1" dirty="0" smtClean="0"/>
              <a:t>The </a:t>
            </a:r>
            <a:r>
              <a:rPr lang="en-US" i="1" dirty="0" smtClean="0"/>
              <a:t>Kid From Brooklyn</a:t>
            </a:r>
            <a:r>
              <a:rPr lang="en-US" dirty="0" smtClean="0"/>
              <a:t> (</a:t>
            </a:r>
            <a:r>
              <a:rPr lang="en-US" dirty="0" smtClean="0"/>
              <a:t>1946), </a:t>
            </a:r>
            <a:r>
              <a:rPr lang="en-US" i="1" dirty="0" smtClean="0"/>
              <a:t>The </a:t>
            </a:r>
            <a:r>
              <a:rPr lang="en-US" i="1" dirty="0" smtClean="0"/>
              <a:t>Secret Life of Walter </a:t>
            </a:r>
            <a:r>
              <a:rPr lang="en-US" i="1" dirty="0" err="1" smtClean="0"/>
              <a:t>Mitty</a:t>
            </a:r>
            <a:r>
              <a:rPr lang="en-US" dirty="0" smtClean="0"/>
              <a:t> (1947</a:t>
            </a:r>
            <a:r>
              <a:rPr lang="en-US" dirty="0" smtClean="0"/>
              <a:t>), and </a:t>
            </a:r>
            <a:r>
              <a:rPr lang="en-US" i="1" dirty="0" smtClean="0"/>
              <a:t>The Inspector General </a:t>
            </a:r>
            <a:r>
              <a:rPr lang="en-US" dirty="0" smtClean="0"/>
              <a:t>(1949).</a:t>
            </a:r>
            <a:r>
              <a:rPr lang="en-US" dirty="0" smtClean="0"/>
              <a:t> </a:t>
            </a:r>
            <a:endParaRPr lang="en-US" dirty="0" smtClean="0"/>
          </a:p>
          <a:p>
            <a:pPr lvl="1"/>
            <a:r>
              <a:rPr lang="en-US" dirty="0" smtClean="0"/>
              <a:t>Known for film </a:t>
            </a:r>
            <a:r>
              <a:rPr lang="en-US" i="1" dirty="0" smtClean="0"/>
              <a:t>Hans Christian Andersen </a:t>
            </a:r>
            <a:r>
              <a:rPr lang="en-US" dirty="0" smtClean="0"/>
              <a:t>(1952)</a:t>
            </a:r>
          </a:p>
          <a:p>
            <a:pPr lvl="2"/>
            <a:r>
              <a:rPr lang="en-US" dirty="0" smtClean="0"/>
              <a:t>Songs: “The Ugly Duckling”, “Thumbelina”</a:t>
            </a:r>
          </a:p>
          <a:p>
            <a:endParaRPr lang="en-US" dirty="0"/>
          </a:p>
        </p:txBody>
      </p:sp>
      <p:sp>
        <p:nvSpPr>
          <p:cNvPr id="4" name="Film">
            <a:hlinkClick r:id="rId2" action="ppaction://hlinkfile"/>
          </p:cNvPr>
          <p:cNvSpPr>
            <a:spLocks noEditPoints="1" noChangeArrowheads="1"/>
          </p:cNvSpPr>
          <p:nvPr/>
        </p:nvSpPr>
        <p:spPr bwMode="auto">
          <a:xfrm>
            <a:off x="7543800" y="152400"/>
            <a:ext cx="1219200" cy="1905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Paramount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Bing </a:t>
            </a:r>
            <a:r>
              <a:rPr lang="en-US" b="1" dirty="0" smtClean="0"/>
              <a:t>Crosby</a:t>
            </a:r>
            <a:r>
              <a:rPr lang="en-US" dirty="0" smtClean="0"/>
              <a:t> </a:t>
            </a:r>
            <a:r>
              <a:rPr lang="en-US" dirty="0" smtClean="0"/>
              <a:t>remained Paramount's </a:t>
            </a:r>
            <a:r>
              <a:rPr lang="en-US" dirty="0" smtClean="0"/>
              <a:t>top musical star </a:t>
            </a:r>
            <a:r>
              <a:rPr lang="en-US" dirty="0" smtClean="0"/>
              <a:t>through 1940s</a:t>
            </a:r>
            <a:r>
              <a:rPr lang="en-US" dirty="0" smtClean="0"/>
              <a:t>. </a:t>
            </a:r>
            <a:endParaRPr lang="en-US" dirty="0" smtClean="0"/>
          </a:p>
          <a:p>
            <a:pPr lvl="1"/>
            <a:r>
              <a:rPr lang="en-US" dirty="0" smtClean="0"/>
              <a:t>Hollywood’s top box office star for 5 consecutive years (1944-1948)</a:t>
            </a:r>
          </a:p>
          <a:p>
            <a:pPr lvl="1"/>
            <a:r>
              <a:rPr lang="en-US" dirty="0" smtClean="0"/>
              <a:t>One of the most recognized celebrities in the world</a:t>
            </a:r>
          </a:p>
          <a:p>
            <a:pPr lvl="1"/>
            <a:r>
              <a:rPr lang="en-US" dirty="0" smtClean="0"/>
              <a:t>Liked for his vocals and laid-back persona; the nation saw him as a reassuring presence</a:t>
            </a:r>
          </a:p>
          <a:p>
            <a:pPr lvl="1"/>
            <a:r>
              <a:rPr lang="en-US" dirty="0" smtClean="0"/>
              <a:t>Toured for troops, raised millions for war charities &amp; starred in more than two dozen films</a:t>
            </a:r>
          </a:p>
          <a:p>
            <a:pPr lvl="1"/>
            <a:r>
              <a:rPr lang="en-US" dirty="0" smtClean="0"/>
              <a:t>Starred in films like: </a:t>
            </a:r>
          </a:p>
          <a:p>
            <a:pPr lvl="2"/>
            <a:r>
              <a:rPr lang="en-US" i="1" dirty="0" smtClean="0"/>
              <a:t>The Road series (1940-1962)</a:t>
            </a:r>
          </a:p>
          <a:p>
            <a:pPr lvl="2"/>
            <a:r>
              <a:rPr lang="en-US" i="1" dirty="0" smtClean="0"/>
              <a:t>Holiday Inn (1942)</a:t>
            </a:r>
          </a:p>
          <a:p>
            <a:pPr lvl="2"/>
            <a:r>
              <a:rPr lang="en-US" i="1" dirty="0" smtClean="0"/>
              <a:t>Bells of St. Mary (1945)</a:t>
            </a:r>
          </a:p>
          <a:p>
            <a:pPr lvl="2"/>
            <a:r>
              <a:rPr lang="en-US" i="1" dirty="0" smtClean="0"/>
              <a:t>The Adventures of </a:t>
            </a:r>
            <a:r>
              <a:rPr lang="en-US" i="1" dirty="0" err="1" smtClean="0"/>
              <a:t>Ichabod</a:t>
            </a:r>
            <a:r>
              <a:rPr lang="en-US" i="1" dirty="0" smtClean="0"/>
              <a:t> and Mr. Toad (1949)</a:t>
            </a:r>
          </a:p>
          <a:p>
            <a:pPr lvl="2"/>
            <a:r>
              <a:rPr lang="en-US" i="1" dirty="0" smtClean="0"/>
              <a:t>White Christmas (1954)</a:t>
            </a:r>
          </a:p>
        </p:txBody>
      </p:sp>
      <p:sp>
        <p:nvSpPr>
          <p:cNvPr id="4" name="Film">
            <a:hlinkClick r:id="rId2" action="ppaction://hlinkfile"/>
          </p:cNvPr>
          <p:cNvSpPr>
            <a:spLocks noEditPoints="1" noChangeArrowheads="1"/>
          </p:cNvSpPr>
          <p:nvPr/>
        </p:nvSpPr>
        <p:spPr bwMode="auto">
          <a:xfrm>
            <a:off x="7239000" y="4191000"/>
            <a:ext cx="1219200" cy="1905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Known for shaping career of Judy Garland and Gene Kelly</a:t>
            </a:r>
          </a:p>
          <a:p>
            <a:pPr lvl="1"/>
            <a:r>
              <a:rPr lang="en-US" i="1" dirty="0" smtClean="0"/>
              <a:t>Wizard of Oz, For Me &amp; My Gal, Meet Me in St. Louis, Easter Parade</a:t>
            </a:r>
            <a:r>
              <a:rPr lang="en-US" dirty="0" smtClean="0"/>
              <a:t> &amp; more</a:t>
            </a:r>
          </a:p>
          <a:p>
            <a:r>
              <a:rPr lang="en-US" dirty="0" smtClean="0"/>
              <a:t>Other major stars at MGM:</a:t>
            </a:r>
          </a:p>
          <a:p>
            <a:pPr lvl="1"/>
            <a:r>
              <a:rPr lang="en-US" dirty="0" smtClean="0"/>
              <a:t>Fred Astaire, Frank Sinatra, Ingrid Bergman, Charles Boyer</a:t>
            </a:r>
          </a:p>
          <a:p>
            <a:endParaRPr lang="en-US" dirty="0" smtClean="0"/>
          </a:p>
        </p:txBody>
      </p:sp>
      <p:sp>
        <p:nvSpPr>
          <p:cNvPr id="4" name="Film">
            <a:hlinkClick r:id="rId2" action="ppaction://hlinkfile"/>
          </p:cNvPr>
          <p:cNvSpPr>
            <a:spLocks noEditPoints="1" noChangeArrowheads="1"/>
          </p:cNvSpPr>
          <p:nvPr/>
        </p:nvSpPr>
        <p:spPr bwMode="auto">
          <a:xfrm>
            <a:off x="7696200" y="76200"/>
            <a:ext cx="1066800" cy="16002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Film">
            <a:hlinkClick r:id="rId3" action="ppaction://hlinkfile"/>
          </p:cNvPr>
          <p:cNvSpPr>
            <a:spLocks noEditPoints="1" noChangeArrowheads="1"/>
          </p:cNvSpPr>
          <p:nvPr/>
        </p:nvSpPr>
        <p:spPr bwMode="auto">
          <a:xfrm>
            <a:off x="7543800" y="4800600"/>
            <a:ext cx="1143000" cy="1752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Century Fox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Had big child star </a:t>
            </a:r>
            <a:r>
              <a:rPr lang="en-US" b="1" dirty="0" smtClean="0"/>
              <a:t>Shirley Temple </a:t>
            </a:r>
            <a:r>
              <a:rPr lang="en-US" dirty="0" smtClean="0"/>
              <a:t>until she became a teenager and stopped making musicals</a:t>
            </a:r>
          </a:p>
          <a:p>
            <a:pPr lvl="1"/>
            <a:r>
              <a:rPr lang="en-US" dirty="0" smtClean="0"/>
              <a:t>Retired in 1949</a:t>
            </a:r>
          </a:p>
          <a:p>
            <a:r>
              <a:rPr lang="en-US" dirty="0" smtClean="0"/>
              <a:t>Most films from 20th </a:t>
            </a:r>
            <a:r>
              <a:rPr lang="en-US" dirty="0" smtClean="0"/>
              <a:t>Century Fox </a:t>
            </a:r>
            <a:r>
              <a:rPr lang="en-US" dirty="0" smtClean="0"/>
              <a:t>told stories of an all-American girl (usually a blonde) trying to hold onto her man in the crazy backstage world of show business</a:t>
            </a:r>
          </a:p>
          <a:p>
            <a:r>
              <a:rPr lang="en-US" b="1" i="1" dirty="0" smtClean="0"/>
              <a:t>State </a:t>
            </a:r>
            <a:r>
              <a:rPr lang="en-US" b="1" i="1" dirty="0" smtClean="0"/>
              <a:t>Fair</a:t>
            </a:r>
            <a:r>
              <a:rPr lang="en-US" b="1" dirty="0" smtClean="0"/>
              <a:t> (1945)</a:t>
            </a:r>
            <a:r>
              <a:rPr lang="en-US" dirty="0" smtClean="0"/>
              <a:t> </a:t>
            </a:r>
            <a:r>
              <a:rPr lang="en-US" dirty="0" smtClean="0"/>
              <a:t>by </a:t>
            </a:r>
            <a:r>
              <a:rPr lang="en-US" b="1" dirty="0" smtClean="0"/>
              <a:t>Rodgers &amp; Hammerstein</a:t>
            </a:r>
          </a:p>
          <a:p>
            <a:pPr lvl="1"/>
            <a:r>
              <a:rPr lang="en-US" dirty="0" smtClean="0"/>
              <a:t>only one of their musicals </a:t>
            </a:r>
            <a:r>
              <a:rPr lang="en-US" dirty="0" smtClean="0"/>
              <a:t>written </a:t>
            </a:r>
            <a:r>
              <a:rPr lang="en-US" dirty="0" smtClean="0"/>
              <a:t>for </a:t>
            </a:r>
            <a:r>
              <a:rPr lang="en-US" dirty="0" smtClean="0"/>
              <a:t>the big </a:t>
            </a:r>
            <a:r>
              <a:rPr lang="en-US" dirty="0" smtClean="0"/>
              <a:t>screen</a:t>
            </a:r>
          </a:p>
          <a:p>
            <a:pPr lvl="1"/>
            <a:r>
              <a:rPr lang="en-US" dirty="0" smtClean="0"/>
              <a:t>Story of an Iowa farm family at the annual state fair</a:t>
            </a:r>
          </a:p>
          <a:p>
            <a:pPr lvl="1"/>
            <a:r>
              <a:rPr lang="en-US" dirty="0" smtClean="0"/>
              <a:t>Took the sacred Fox formula and reversed the genders </a:t>
            </a:r>
          </a:p>
        </p:txBody>
      </p:sp>
      <p:sp>
        <p:nvSpPr>
          <p:cNvPr id="4" name="Film">
            <a:hlinkClick r:id="rId2" action="ppaction://hlinkfile"/>
          </p:cNvPr>
          <p:cNvSpPr>
            <a:spLocks noEditPoints="1" noChangeArrowheads="1"/>
          </p:cNvSpPr>
          <p:nvPr/>
        </p:nvSpPr>
        <p:spPr bwMode="auto">
          <a:xfrm>
            <a:off x="7620000" y="152400"/>
            <a:ext cx="1066800" cy="18288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Opera star: </a:t>
            </a:r>
            <a:r>
              <a:rPr lang="en-US" b="1" dirty="0" smtClean="0"/>
              <a:t>Deanna </a:t>
            </a:r>
            <a:r>
              <a:rPr lang="en-US" b="1" dirty="0" smtClean="0"/>
              <a:t>Durbin</a:t>
            </a:r>
          </a:p>
          <a:p>
            <a:pPr lvl="1"/>
            <a:r>
              <a:rPr lang="en-US" dirty="0" smtClean="0"/>
              <a:t>Audience favorite</a:t>
            </a:r>
          </a:p>
          <a:p>
            <a:pPr lvl="1"/>
            <a:r>
              <a:rPr lang="en-US" dirty="0" smtClean="0"/>
              <a:t>Starred in more than a dozen Universal Studios musicals in 1940s</a:t>
            </a:r>
          </a:p>
          <a:p>
            <a:pPr lvl="1"/>
            <a:r>
              <a:rPr lang="en-US" dirty="0" smtClean="0"/>
              <a:t>Known for roles in </a:t>
            </a:r>
            <a:r>
              <a:rPr lang="en-US" i="1" dirty="0" smtClean="0"/>
              <a:t>Spring Parade </a:t>
            </a:r>
            <a:r>
              <a:rPr lang="en-US" dirty="0" smtClean="0"/>
              <a:t>(1940) and </a:t>
            </a:r>
            <a:r>
              <a:rPr lang="en-US" i="1" dirty="0" smtClean="0"/>
              <a:t>Can’t Help Singing </a:t>
            </a:r>
            <a:r>
              <a:rPr lang="en-US" dirty="0" smtClean="0"/>
              <a:t>(1944)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ilm">
            <a:hlinkClick r:id="rId2" action="ppaction://hlinkfile"/>
          </p:cNvPr>
          <p:cNvSpPr>
            <a:spLocks noEditPoints="1" noChangeArrowheads="1"/>
          </p:cNvSpPr>
          <p:nvPr/>
        </p:nvSpPr>
        <p:spPr bwMode="auto">
          <a:xfrm>
            <a:off x="7620000" y="152400"/>
            <a:ext cx="1219200" cy="1905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</TotalTime>
  <Words>602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1940s Screen Musicals</vt:lpstr>
      <vt:lpstr>WWII: “Yankee Doodle Do or Die”</vt:lpstr>
      <vt:lpstr>Musical songs</vt:lpstr>
      <vt:lpstr>Warner Bros. Studio</vt:lpstr>
      <vt:lpstr>Goldwyn/RKO</vt:lpstr>
      <vt:lpstr>Paramount</vt:lpstr>
      <vt:lpstr>MGM</vt:lpstr>
      <vt:lpstr>20th Century Fox</vt:lpstr>
      <vt:lpstr>Universal</vt:lpstr>
      <vt:lpstr>Columbia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1940s Screen Musicals</dc:title>
  <dc:creator>Administrator</dc:creator>
  <cp:lastModifiedBy>Administrator</cp:lastModifiedBy>
  <cp:revision>69</cp:revision>
  <dcterms:created xsi:type="dcterms:W3CDTF">2013-03-27T02:15:42Z</dcterms:created>
  <dcterms:modified xsi:type="dcterms:W3CDTF">2013-03-28T17:49:36Z</dcterms:modified>
</cp:coreProperties>
</file>